
<file path=[Content_Types].xml><?xml version="1.0" encoding="utf-8"?>
<Types xmlns="http://schemas.openxmlformats.org/package/2006/content-types">
  <Default Extension="jfif" ContentType="image/jpeg"/>
  <Default Extension="jpeg" ContentType="image/jpeg"/>
  <Default Extension="png" ContentType="image/png"/>
  <Default Extension="rels" ContentType="application/vnd.openxmlformats-package.relationships+xml"/>
  <Default Extension="webp" ContentType="image/p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9"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6" d="100"/>
          <a:sy n="86" d="100"/>
        </p:scale>
        <p:origin x="562" y="6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6DCB7373-0F33-407F-86A7-64A15DFE218E}" type="datetimeFigureOut">
              <a:rPr lang="es-US" smtClean="0"/>
              <a:t>8/2/2019</a:t>
            </a:fld>
            <a:endParaRPr lang="es-US"/>
          </a:p>
        </p:txBody>
      </p:sp>
      <p:sp>
        <p:nvSpPr>
          <p:cNvPr id="5" name="Footer Placeholder 4"/>
          <p:cNvSpPr>
            <a:spLocks noGrp="1"/>
          </p:cNvSpPr>
          <p:nvPr>
            <p:ph type="ftr" sz="quarter" idx="11"/>
          </p:nvPr>
        </p:nvSpPr>
        <p:spPr>
          <a:xfrm>
            <a:off x="5332412" y="5883275"/>
            <a:ext cx="4324044" cy="365125"/>
          </a:xfrm>
        </p:spPr>
        <p:txBody>
          <a:bodyPr/>
          <a:lstStyle/>
          <a:p>
            <a:endParaRPr lang="es-US"/>
          </a:p>
        </p:txBody>
      </p:sp>
      <p:sp>
        <p:nvSpPr>
          <p:cNvPr id="6" name="Slide Number Placeholder 5"/>
          <p:cNvSpPr>
            <a:spLocks noGrp="1"/>
          </p:cNvSpPr>
          <p:nvPr>
            <p:ph type="sldNum" sz="quarter" idx="12"/>
          </p:nvPr>
        </p:nvSpPr>
        <p:spPr/>
        <p:txBody>
          <a:bodyPr/>
          <a:lstStyle/>
          <a:p>
            <a:fld id="{F7C57D0F-03D7-4F0B-9E88-8A86A37E863D}" type="slidenum">
              <a:rPr lang="es-US" smtClean="0"/>
              <a:t>‹Nº›</a:t>
            </a:fld>
            <a:endParaRPr lang="es-US"/>
          </a:p>
        </p:txBody>
      </p:sp>
    </p:spTree>
    <p:extLst>
      <p:ext uri="{BB962C8B-B14F-4D97-AF65-F5344CB8AC3E}">
        <p14:creationId xmlns:p14="http://schemas.microsoft.com/office/powerpoint/2010/main" val="18895927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n panorámic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6DCB7373-0F33-407F-86A7-64A15DFE218E}" type="datetimeFigureOut">
              <a:rPr lang="es-US" smtClean="0"/>
              <a:t>8/2/2019</a:t>
            </a:fld>
            <a:endParaRPr lang="es-US"/>
          </a:p>
        </p:txBody>
      </p:sp>
      <p:sp>
        <p:nvSpPr>
          <p:cNvPr id="6" name="Footer Placeholder 5"/>
          <p:cNvSpPr>
            <a:spLocks noGrp="1"/>
          </p:cNvSpPr>
          <p:nvPr>
            <p:ph type="ftr" sz="quarter" idx="11"/>
          </p:nvPr>
        </p:nvSpPr>
        <p:spPr/>
        <p:txBody>
          <a:bodyPr/>
          <a:lstStyle/>
          <a:p>
            <a:endParaRPr lang="es-US"/>
          </a:p>
        </p:txBody>
      </p:sp>
      <p:sp>
        <p:nvSpPr>
          <p:cNvPr id="7" name="Slide Number Placeholder 6"/>
          <p:cNvSpPr>
            <a:spLocks noGrp="1"/>
          </p:cNvSpPr>
          <p:nvPr>
            <p:ph type="sldNum" sz="quarter" idx="12"/>
          </p:nvPr>
        </p:nvSpPr>
        <p:spPr/>
        <p:txBody>
          <a:bodyPr/>
          <a:lstStyle/>
          <a:p>
            <a:fld id="{F7C57D0F-03D7-4F0B-9E88-8A86A37E863D}" type="slidenum">
              <a:rPr lang="es-US" smtClean="0"/>
              <a:t>‹Nº›</a:t>
            </a:fld>
            <a:endParaRPr lang="es-US"/>
          </a:p>
        </p:txBody>
      </p:sp>
    </p:spTree>
    <p:extLst>
      <p:ext uri="{BB962C8B-B14F-4D97-AF65-F5344CB8AC3E}">
        <p14:creationId xmlns:p14="http://schemas.microsoft.com/office/powerpoint/2010/main" val="20328809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6DCB7373-0F33-407F-86A7-64A15DFE218E}" type="datetimeFigureOut">
              <a:rPr lang="es-US" smtClean="0"/>
              <a:t>8/2/2019</a:t>
            </a:fld>
            <a:endParaRPr lang="es-US"/>
          </a:p>
        </p:txBody>
      </p:sp>
      <p:sp>
        <p:nvSpPr>
          <p:cNvPr id="5" name="Footer Placeholder 4"/>
          <p:cNvSpPr>
            <a:spLocks noGrp="1"/>
          </p:cNvSpPr>
          <p:nvPr>
            <p:ph type="ftr" sz="quarter" idx="11"/>
          </p:nvPr>
        </p:nvSpPr>
        <p:spPr/>
        <p:txBody>
          <a:bodyPr/>
          <a:lstStyle/>
          <a:p>
            <a:endParaRPr lang="es-US"/>
          </a:p>
        </p:txBody>
      </p:sp>
      <p:sp>
        <p:nvSpPr>
          <p:cNvPr id="6" name="Slide Number Placeholder 5"/>
          <p:cNvSpPr>
            <a:spLocks noGrp="1"/>
          </p:cNvSpPr>
          <p:nvPr>
            <p:ph type="sldNum" sz="quarter" idx="12"/>
          </p:nvPr>
        </p:nvSpPr>
        <p:spPr/>
        <p:txBody>
          <a:bodyPr/>
          <a:lstStyle/>
          <a:p>
            <a:fld id="{F7C57D0F-03D7-4F0B-9E88-8A86A37E863D}" type="slidenum">
              <a:rPr lang="es-US" smtClean="0"/>
              <a:t>‹Nº›</a:t>
            </a:fld>
            <a:endParaRPr lang="es-US"/>
          </a:p>
        </p:txBody>
      </p:sp>
    </p:spTree>
    <p:extLst>
      <p:ext uri="{BB962C8B-B14F-4D97-AF65-F5344CB8AC3E}">
        <p14:creationId xmlns:p14="http://schemas.microsoft.com/office/powerpoint/2010/main" val="35329154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s-ES"/>
              <a:t>Haga clic para modificar el estilo de título del patrón</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los estilos de texto del patrón</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6DCB7373-0F33-407F-86A7-64A15DFE218E}" type="datetimeFigureOut">
              <a:rPr lang="es-US" smtClean="0"/>
              <a:t>8/2/2019</a:t>
            </a:fld>
            <a:endParaRPr lang="es-US"/>
          </a:p>
        </p:txBody>
      </p:sp>
      <p:sp>
        <p:nvSpPr>
          <p:cNvPr id="5" name="Footer Placeholder 4"/>
          <p:cNvSpPr>
            <a:spLocks noGrp="1"/>
          </p:cNvSpPr>
          <p:nvPr>
            <p:ph type="ftr" sz="quarter" idx="11"/>
          </p:nvPr>
        </p:nvSpPr>
        <p:spPr/>
        <p:txBody>
          <a:bodyPr/>
          <a:lstStyle/>
          <a:p>
            <a:endParaRPr lang="es-US"/>
          </a:p>
        </p:txBody>
      </p:sp>
      <p:sp>
        <p:nvSpPr>
          <p:cNvPr id="6" name="Slide Number Placeholder 5"/>
          <p:cNvSpPr>
            <a:spLocks noGrp="1"/>
          </p:cNvSpPr>
          <p:nvPr>
            <p:ph type="sldNum" sz="quarter" idx="12"/>
          </p:nvPr>
        </p:nvSpPr>
        <p:spPr/>
        <p:txBody>
          <a:bodyPr/>
          <a:lstStyle/>
          <a:p>
            <a:fld id="{F7C57D0F-03D7-4F0B-9E88-8A86A37E863D}" type="slidenum">
              <a:rPr lang="es-US" smtClean="0"/>
              <a:t>‹Nº›</a:t>
            </a:fld>
            <a:endParaRPr lang="es-US"/>
          </a:p>
        </p:txBody>
      </p:sp>
    </p:spTree>
    <p:extLst>
      <p:ext uri="{BB962C8B-B14F-4D97-AF65-F5344CB8AC3E}">
        <p14:creationId xmlns:p14="http://schemas.microsoft.com/office/powerpoint/2010/main" val="85847490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6DCB7373-0F33-407F-86A7-64A15DFE218E}" type="datetimeFigureOut">
              <a:rPr lang="es-US" smtClean="0"/>
              <a:t>8/2/2019</a:t>
            </a:fld>
            <a:endParaRPr lang="es-US"/>
          </a:p>
        </p:txBody>
      </p:sp>
      <p:sp>
        <p:nvSpPr>
          <p:cNvPr id="5" name="Footer Placeholder 4"/>
          <p:cNvSpPr>
            <a:spLocks noGrp="1"/>
          </p:cNvSpPr>
          <p:nvPr>
            <p:ph type="ftr" sz="quarter" idx="11"/>
          </p:nvPr>
        </p:nvSpPr>
        <p:spPr/>
        <p:txBody>
          <a:bodyPr/>
          <a:lstStyle/>
          <a:p>
            <a:endParaRPr lang="es-US"/>
          </a:p>
        </p:txBody>
      </p:sp>
      <p:sp>
        <p:nvSpPr>
          <p:cNvPr id="6" name="Slide Number Placeholder 5"/>
          <p:cNvSpPr>
            <a:spLocks noGrp="1"/>
          </p:cNvSpPr>
          <p:nvPr>
            <p:ph type="sldNum" sz="quarter" idx="12"/>
          </p:nvPr>
        </p:nvSpPr>
        <p:spPr/>
        <p:txBody>
          <a:bodyPr/>
          <a:lstStyle/>
          <a:p>
            <a:fld id="{F7C57D0F-03D7-4F0B-9E88-8A86A37E863D}" type="slidenum">
              <a:rPr lang="es-US" smtClean="0"/>
              <a:t>‹Nº›</a:t>
            </a:fld>
            <a:endParaRPr lang="es-US"/>
          </a:p>
        </p:txBody>
      </p:sp>
    </p:spTree>
    <p:extLst>
      <p:ext uri="{BB962C8B-B14F-4D97-AF65-F5344CB8AC3E}">
        <p14:creationId xmlns:p14="http://schemas.microsoft.com/office/powerpoint/2010/main" val="277537720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s-ES"/>
              <a:t>Haga clic para modificar el estilo de título del patrón</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s-ES"/>
              <a:t>Haga clic para modificar los estilos de texto del patrón</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6DCB7373-0F33-407F-86A7-64A15DFE218E}" type="datetimeFigureOut">
              <a:rPr lang="es-US" smtClean="0"/>
              <a:t>8/2/2019</a:t>
            </a:fld>
            <a:endParaRPr lang="es-US"/>
          </a:p>
        </p:txBody>
      </p:sp>
      <p:sp>
        <p:nvSpPr>
          <p:cNvPr id="5" name="Footer Placeholder 4"/>
          <p:cNvSpPr>
            <a:spLocks noGrp="1"/>
          </p:cNvSpPr>
          <p:nvPr>
            <p:ph type="ftr" sz="quarter" idx="11"/>
          </p:nvPr>
        </p:nvSpPr>
        <p:spPr/>
        <p:txBody>
          <a:bodyPr/>
          <a:lstStyle/>
          <a:p>
            <a:endParaRPr lang="es-US"/>
          </a:p>
        </p:txBody>
      </p:sp>
      <p:sp>
        <p:nvSpPr>
          <p:cNvPr id="6" name="Slide Number Placeholder 5"/>
          <p:cNvSpPr>
            <a:spLocks noGrp="1"/>
          </p:cNvSpPr>
          <p:nvPr>
            <p:ph type="sldNum" sz="quarter" idx="12"/>
          </p:nvPr>
        </p:nvSpPr>
        <p:spPr/>
        <p:txBody>
          <a:bodyPr/>
          <a:lstStyle/>
          <a:p>
            <a:fld id="{F7C57D0F-03D7-4F0B-9E88-8A86A37E863D}" type="slidenum">
              <a:rPr lang="es-US" smtClean="0"/>
              <a:t>‹Nº›</a:t>
            </a:fld>
            <a:endParaRPr lang="es-US"/>
          </a:p>
        </p:txBody>
      </p:sp>
    </p:spTree>
    <p:extLst>
      <p:ext uri="{BB962C8B-B14F-4D97-AF65-F5344CB8AC3E}">
        <p14:creationId xmlns:p14="http://schemas.microsoft.com/office/powerpoint/2010/main" val="325065004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es-ES"/>
              <a:t>Haga clic para modificar el estilo de título del patrón</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s-ES"/>
              <a:t>Haga clic para modificar los estilos de texto del patrón</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6DCB7373-0F33-407F-86A7-64A15DFE218E}" type="datetimeFigureOut">
              <a:rPr lang="es-US" smtClean="0"/>
              <a:t>8/2/2019</a:t>
            </a:fld>
            <a:endParaRPr lang="es-US"/>
          </a:p>
        </p:txBody>
      </p:sp>
      <p:sp>
        <p:nvSpPr>
          <p:cNvPr id="5" name="Footer Placeholder 4"/>
          <p:cNvSpPr>
            <a:spLocks noGrp="1"/>
          </p:cNvSpPr>
          <p:nvPr>
            <p:ph type="ftr" sz="quarter" idx="11"/>
          </p:nvPr>
        </p:nvSpPr>
        <p:spPr/>
        <p:txBody>
          <a:bodyPr/>
          <a:lstStyle/>
          <a:p>
            <a:endParaRPr lang="es-US"/>
          </a:p>
        </p:txBody>
      </p:sp>
      <p:sp>
        <p:nvSpPr>
          <p:cNvPr id="6" name="Slide Number Placeholder 5"/>
          <p:cNvSpPr>
            <a:spLocks noGrp="1"/>
          </p:cNvSpPr>
          <p:nvPr>
            <p:ph type="sldNum" sz="quarter" idx="12"/>
          </p:nvPr>
        </p:nvSpPr>
        <p:spPr/>
        <p:txBody>
          <a:bodyPr/>
          <a:lstStyle/>
          <a:p>
            <a:fld id="{F7C57D0F-03D7-4F0B-9E88-8A86A37E863D}" type="slidenum">
              <a:rPr lang="es-US" smtClean="0"/>
              <a:t>‹Nº›</a:t>
            </a:fld>
            <a:endParaRPr lang="es-US"/>
          </a:p>
        </p:txBody>
      </p:sp>
    </p:spTree>
    <p:extLst>
      <p:ext uri="{BB962C8B-B14F-4D97-AF65-F5344CB8AC3E}">
        <p14:creationId xmlns:p14="http://schemas.microsoft.com/office/powerpoint/2010/main" val="35481071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6DCB7373-0F33-407F-86A7-64A15DFE218E}" type="datetimeFigureOut">
              <a:rPr lang="es-US" smtClean="0"/>
              <a:t>8/2/2019</a:t>
            </a:fld>
            <a:endParaRPr lang="es-US"/>
          </a:p>
        </p:txBody>
      </p:sp>
      <p:sp>
        <p:nvSpPr>
          <p:cNvPr id="5" name="Footer Placeholder 4"/>
          <p:cNvSpPr>
            <a:spLocks noGrp="1"/>
          </p:cNvSpPr>
          <p:nvPr>
            <p:ph type="ftr" sz="quarter" idx="11"/>
          </p:nvPr>
        </p:nvSpPr>
        <p:spPr/>
        <p:txBody>
          <a:bodyPr/>
          <a:lstStyle/>
          <a:p>
            <a:endParaRPr lang="es-US"/>
          </a:p>
        </p:txBody>
      </p:sp>
      <p:sp>
        <p:nvSpPr>
          <p:cNvPr id="6" name="Slide Number Placeholder 5"/>
          <p:cNvSpPr>
            <a:spLocks noGrp="1"/>
          </p:cNvSpPr>
          <p:nvPr>
            <p:ph type="sldNum" sz="quarter" idx="12"/>
          </p:nvPr>
        </p:nvSpPr>
        <p:spPr/>
        <p:txBody>
          <a:bodyPr/>
          <a:lstStyle/>
          <a:p>
            <a:fld id="{F7C57D0F-03D7-4F0B-9E88-8A86A37E863D}" type="slidenum">
              <a:rPr lang="es-US" smtClean="0"/>
              <a:t>‹Nº›</a:t>
            </a:fld>
            <a:endParaRPr lang="es-US"/>
          </a:p>
        </p:txBody>
      </p:sp>
    </p:spTree>
    <p:extLst>
      <p:ext uri="{BB962C8B-B14F-4D97-AF65-F5344CB8AC3E}">
        <p14:creationId xmlns:p14="http://schemas.microsoft.com/office/powerpoint/2010/main" val="93510997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6DCB7373-0F33-407F-86A7-64A15DFE218E}" type="datetimeFigureOut">
              <a:rPr lang="es-US" smtClean="0"/>
              <a:t>8/2/2019</a:t>
            </a:fld>
            <a:endParaRPr lang="es-US"/>
          </a:p>
        </p:txBody>
      </p:sp>
      <p:sp>
        <p:nvSpPr>
          <p:cNvPr id="5" name="Footer Placeholder 4"/>
          <p:cNvSpPr>
            <a:spLocks noGrp="1"/>
          </p:cNvSpPr>
          <p:nvPr>
            <p:ph type="ftr" sz="quarter" idx="11"/>
          </p:nvPr>
        </p:nvSpPr>
        <p:spPr/>
        <p:txBody>
          <a:bodyPr/>
          <a:lstStyle/>
          <a:p>
            <a:endParaRPr lang="es-US"/>
          </a:p>
        </p:txBody>
      </p:sp>
      <p:sp>
        <p:nvSpPr>
          <p:cNvPr id="6" name="Slide Number Placeholder 5"/>
          <p:cNvSpPr>
            <a:spLocks noGrp="1"/>
          </p:cNvSpPr>
          <p:nvPr>
            <p:ph type="sldNum" sz="quarter" idx="12"/>
          </p:nvPr>
        </p:nvSpPr>
        <p:spPr/>
        <p:txBody>
          <a:bodyPr/>
          <a:lstStyle/>
          <a:p>
            <a:fld id="{F7C57D0F-03D7-4F0B-9E88-8A86A37E863D}" type="slidenum">
              <a:rPr lang="es-US" smtClean="0"/>
              <a:t>‹Nº›</a:t>
            </a:fld>
            <a:endParaRPr lang="es-US"/>
          </a:p>
        </p:txBody>
      </p:sp>
    </p:spTree>
    <p:extLst>
      <p:ext uri="{BB962C8B-B14F-4D97-AF65-F5344CB8AC3E}">
        <p14:creationId xmlns:p14="http://schemas.microsoft.com/office/powerpoint/2010/main" val="38280149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nchor="ct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6DCB7373-0F33-407F-86A7-64A15DFE218E}" type="datetimeFigureOut">
              <a:rPr lang="es-US" smtClean="0"/>
              <a:t>8/2/2019</a:t>
            </a:fld>
            <a:endParaRPr lang="es-US"/>
          </a:p>
        </p:txBody>
      </p:sp>
      <p:sp>
        <p:nvSpPr>
          <p:cNvPr id="5" name="Footer Placeholder 4"/>
          <p:cNvSpPr>
            <a:spLocks noGrp="1"/>
          </p:cNvSpPr>
          <p:nvPr>
            <p:ph type="ftr" sz="quarter" idx="11"/>
          </p:nvPr>
        </p:nvSpPr>
        <p:spPr/>
        <p:txBody>
          <a:bodyPr/>
          <a:lstStyle/>
          <a:p>
            <a:endParaRPr lang="es-US"/>
          </a:p>
        </p:txBody>
      </p:sp>
      <p:sp>
        <p:nvSpPr>
          <p:cNvPr id="6" name="Slide Number Placeholder 5"/>
          <p:cNvSpPr>
            <a:spLocks noGrp="1"/>
          </p:cNvSpPr>
          <p:nvPr>
            <p:ph type="sldNum" sz="quarter" idx="12"/>
          </p:nvPr>
        </p:nvSpPr>
        <p:spPr>
          <a:xfrm>
            <a:off x="10951856" y="5867131"/>
            <a:ext cx="551167" cy="365125"/>
          </a:xfrm>
        </p:spPr>
        <p:txBody>
          <a:bodyPr/>
          <a:lstStyle/>
          <a:p>
            <a:fld id="{F7C57D0F-03D7-4F0B-9E88-8A86A37E863D}" type="slidenum">
              <a:rPr lang="es-US" smtClean="0"/>
              <a:t>‹Nº›</a:t>
            </a:fld>
            <a:endParaRPr lang="es-US"/>
          </a:p>
        </p:txBody>
      </p:sp>
    </p:spTree>
    <p:extLst>
      <p:ext uri="{BB962C8B-B14F-4D97-AF65-F5344CB8AC3E}">
        <p14:creationId xmlns:p14="http://schemas.microsoft.com/office/powerpoint/2010/main" val="42895854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6DCB7373-0F33-407F-86A7-64A15DFE218E}" type="datetimeFigureOut">
              <a:rPr lang="es-US" smtClean="0"/>
              <a:t>8/2/2019</a:t>
            </a:fld>
            <a:endParaRPr lang="es-US"/>
          </a:p>
        </p:txBody>
      </p:sp>
      <p:sp>
        <p:nvSpPr>
          <p:cNvPr id="5" name="Footer Placeholder 4"/>
          <p:cNvSpPr>
            <a:spLocks noGrp="1"/>
          </p:cNvSpPr>
          <p:nvPr>
            <p:ph type="ftr" sz="quarter" idx="11"/>
          </p:nvPr>
        </p:nvSpPr>
        <p:spPr/>
        <p:txBody>
          <a:bodyPr/>
          <a:lstStyle/>
          <a:p>
            <a:endParaRPr lang="es-US"/>
          </a:p>
        </p:txBody>
      </p:sp>
      <p:sp>
        <p:nvSpPr>
          <p:cNvPr id="6" name="Slide Number Placeholder 5"/>
          <p:cNvSpPr>
            <a:spLocks noGrp="1"/>
          </p:cNvSpPr>
          <p:nvPr>
            <p:ph type="sldNum" sz="quarter" idx="12"/>
          </p:nvPr>
        </p:nvSpPr>
        <p:spPr/>
        <p:txBody>
          <a:bodyPr/>
          <a:lstStyle/>
          <a:p>
            <a:fld id="{F7C57D0F-03D7-4F0B-9E88-8A86A37E863D}" type="slidenum">
              <a:rPr lang="es-US" smtClean="0"/>
              <a:t>‹Nº›</a:t>
            </a:fld>
            <a:endParaRPr lang="es-US"/>
          </a:p>
        </p:txBody>
      </p:sp>
    </p:spTree>
    <p:extLst>
      <p:ext uri="{BB962C8B-B14F-4D97-AF65-F5344CB8AC3E}">
        <p14:creationId xmlns:p14="http://schemas.microsoft.com/office/powerpoint/2010/main" val="4210592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6DCB7373-0F33-407F-86A7-64A15DFE218E}" type="datetimeFigureOut">
              <a:rPr lang="es-US" smtClean="0"/>
              <a:t>8/2/2019</a:t>
            </a:fld>
            <a:endParaRPr lang="es-US"/>
          </a:p>
        </p:txBody>
      </p:sp>
      <p:sp>
        <p:nvSpPr>
          <p:cNvPr id="6" name="Footer Placeholder 5"/>
          <p:cNvSpPr>
            <a:spLocks noGrp="1"/>
          </p:cNvSpPr>
          <p:nvPr>
            <p:ph type="ftr" sz="quarter" idx="11"/>
          </p:nvPr>
        </p:nvSpPr>
        <p:spPr/>
        <p:txBody>
          <a:bodyPr/>
          <a:lstStyle/>
          <a:p>
            <a:endParaRPr lang="es-US"/>
          </a:p>
        </p:txBody>
      </p:sp>
      <p:sp>
        <p:nvSpPr>
          <p:cNvPr id="7" name="Slide Number Placeholder 6"/>
          <p:cNvSpPr>
            <a:spLocks noGrp="1"/>
          </p:cNvSpPr>
          <p:nvPr>
            <p:ph type="sldNum" sz="quarter" idx="12"/>
          </p:nvPr>
        </p:nvSpPr>
        <p:spPr/>
        <p:txBody>
          <a:bodyPr/>
          <a:lstStyle/>
          <a:p>
            <a:fld id="{F7C57D0F-03D7-4F0B-9E88-8A86A37E863D}" type="slidenum">
              <a:rPr lang="es-US" smtClean="0"/>
              <a:t>‹Nº›</a:t>
            </a:fld>
            <a:endParaRPr lang="es-US"/>
          </a:p>
        </p:txBody>
      </p:sp>
    </p:spTree>
    <p:extLst>
      <p:ext uri="{BB962C8B-B14F-4D97-AF65-F5344CB8AC3E}">
        <p14:creationId xmlns:p14="http://schemas.microsoft.com/office/powerpoint/2010/main" val="29776979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6DCB7373-0F33-407F-86A7-64A15DFE218E}" type="datetimeFigureOut">
              <a:rPr lang="es-US" smtClean="0"/>
              <a:t>8/2/2019</a:t>
            </a:fld>
            <a:endParaRPr lang="es-US"/>
          </a:p>
        </p:txBody>
      </p:sp>
      <p:sp>
        <p:nvSpPr>
          <p:cNvPr id="8" name="Footer Placeholder 7"/>
          <p:cNvSpPr>
            <a:spLocks noGrp="1"/>
          </p:cNvSpPr>
          <p:nvPr>
            <p:ph type="ftr" sz="quarter" idx="11"/>
          </p:nvPr>
        </p:nvSpPr>
        <p:spPr/>
        <p:txBody>
          <a:bodyPr/>
          <a:lstStyle/>
          <a:p>
            <a:endParaRPr lang="es-US"/>
          </a:p>
        </p:txBody>
      </p:sp>
      <p:sp>
        <p:nvSpPr>
          <p:cNvPr id="9" name="Slide Number Placeholder 8"/>
          <p:cNvSpPr>
            <a:spLocks noGrp="1"/>
          </p:cNvSpPr>
          <p:nvPr>
            <p:ph type="sldNum" sz="quarter" idx="12"/>
          </p:nvPr>
        </p:nvSpPr>
        <p:spPr/>
        <p:txBody>
          <a:bodyPr/>
          <a:lstStyle/>
          <a:p>
            <a:fld id="{F7C57D0F-03D7-4F0B-9E88-8A86A37E863D}" type="slidenum">
              <a:rPr lang="es-US" smtClean="0"/>
              <a:t>‹Nº›</a:t>
            </a:fld>
            <a:endParaRPr lang="es-US"/>
          </a:p>
        </p:txBody>
      </p:sp>
    </p:spTree>
    <p:extLst>
      <p:ext uri="{BB962C8B-B14F-4D97-AF65-F5344CB8AC3E}">
        <p14:creationId xmlns:p14="http://schemas.microsoft.com/office/powerpoint/2010/main" val="14287019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6DCB7373-0F33-407F-86A7-64A15DFE218E}" type="datetimeFigureOut">
              <a:rPr lang="es-US" smtClean="0"/>
              <a:t>8/2/2019</a:t>
            </a:fld>
            <a:endParaRPr lang="es-US"/>
          </a:p>
        </p:txBody>
      </p:sp>
      <p:sp>
        <p:nvSpPr>
          <p:cNvPr id="4" name="Footer Placeholder 3"/>
          <p:cNvSpPr>
            <a:spLocks noGrp="1"/>
          </p:cNvSpPr>
          <p:nvPr>
            <p:ph type="ftr" sz="quarter" idx="11"/>
          </p:nvPr>
        </p:nvSpPr>
        <p:spPr/>
        <p:txBody>
          <a:bodyPr/>
          <a:lstStyle/>
          <a:p>
            <a:endParaRPr lang="es-US"/>
          </a:p>
        </p:txBody>
      </p:sp>
      <p:sp>
        <p:nvSpPr>
          <p:cNvPr id="5" name="Slide Number Placeholder 4"/>
          <p:cNvSpPr>
            <a:spLocks noGrp="1"/>
          </p:cNvSpPr>
          <p:nvPr>
            <p:ph type="sldNum" sz="quarter" idx="12"/>
          </p:nvPr>
        </p:nvSpPr>
        <p:spPr/>
        <p:txBody>
          <a:bodyPr/>
          <a:lstStyle/>
          <a:p>
            <a:fld id="{F7C57D0F-03D7-4F0B-9E88-8A86A37E863D}" type="slidenum">
              <a:rPr lang="es-US" smtClean="0"/>
              <a:t>‹Nº›</a:t>
            </a:fld>
            <a:endParaRPr lang="es-US"/>
          </a:p>
        </p:txBody>
      </p:sp>
    </p:spTree>
    <p:extLst>
      <p:ext uri="{BB962C8B-B14F-4D97-AF65-F5344CB8AC3E}">
        <p14:creationId xmlns:p14="http://schemas.microsoft.com/office/powerpoint/2010/main" val="431639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DCB7373-0F33-407F-86A7-64A15DFE218E}" type="datetimeFigureOut">
              <a:rPr lang="es-US" smtClean="0"/>
              <a:t>8/2/2019</a:t>
            </a:fld>
            <a:endParaRPr lang="es-US"/>
          </a:p>
        </p:txBody>
      </p:sp>
      <p:sp>
        <p:nvSpPr>
          <p:cNvPr id="3" name="Footer Placeholder 2"/>
          <p:cNvSpPr>
            <a:spLocks noGrp="1"/>
          </p:cNvSpPr>
          <p:nvPr>
            <p:ph type="ftr" sz="quarter" idx="11"/>
          </p:nvPr>
        </p:nvSpPr>
        <p:spPr/>
        <p:txBody>
          <a:bodyPr/>
          <a:lstStyle/>
          <a:p>
            <a:endParaRPr lang="es-US"/>
          </a:p>
        </p:txBody>
      </p:sp>
      <p:sp>
        <p:nvSpPr>
          <p:cNvPr id="4" name="Slide Number Placeholder 3"/>
          <p:cNvSpPr>
            <a:spLocks noGrp="1"/>
          </p:cNvSpPr>
          <p:nvPr>
            <p:ph type="sldNum" sz="quarter" idx="12"/>
          </p:nvPr>
        </p:nvSpPr>
        <p:spPr/>
        <p:txBody>
          <a:bodyPr/>
          <a:lstStyle/>
          <a:p>
            <a:fld id="{F7C57D0F-03D7-4F0B-9E88-8A86A37E863D}" type="slidenum">
              <a:rPr lang="es-US" smtClean="0"/>
              <a:t>‹Nº›</a:t>
            </a:fld>
            <a:endParaRPr lang="es-US"/>
          </a:p>
        </p:txBody>
      </p:sp>
    </p:spTree>
    <p:extLst>
      <p:ext uri="{BB962C8B-B14F-4D97-AF65-F5344CB8AC3E}">
        <p14:creationId xmlns:p14="http://schemas.microsoft.com/office/powerpoint/2010/main" val="39609610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s-ES"/>
              <a:t>Haga clic para modificar el estilo de título del patrón</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6DCB7373-0F33-407F-86A7-64A15DFE218E}" type="datetimeFigureOut">
              <a:rPr lang="es-US" smtClean="0"/>
              <a:t>8/2/2019</a:t>
            </a:fld>
            <a:endParaRPr lang="es-US"/>
          </a:p>
        </p:txBody>
      </p:sp>
      <p:sp>
        <p:nvSpPr>
          <p:cNvPr id="6" name="Footer Placeholder 5"/>
          <p:cNvSpPr>
            <a:spLocks noGrp="1"/>
          </p:cNvSpPr>
          <p:nvPr>
            <p:ph type="ftr" sz="quarter" idx="11"/>
          </p:nvPr>
        </p:nvSpPr>
        <p:spPr/>
        <p:txBody>
          <a:bodyPr/>
          <a:lstStyle/>
          <a:p>
            <a:endParaRPr lang="es-US"/>
          </a:p>
        </p:txBody>
      </p:sp>
      <p:sp>
        <p:nvSpPr>
          <p:cNvPr id="7" name="Slide Number Placeholder 6"/>
          <p:cNvSpPr>
            <a:spLocks noGrp="1"/>
          </p:cNvSpPr>
          <p:nvPr>
            <p:ph type="sldNum" sz="quarter" idx="12"/>
          </p:nvPr>
        </p:nvSpPr>
        <p:spPr/>
        <p:txBody>
          <a:bodyPr/>
          <a:lstStyle/>
          <a:p>
            <a:fld id="{F7C57D0F-03D7-4F0B-9E88-8A86A37E863D}" type="slidenum">
              <a:rPr lang="es-US" smtClean="0"/>
              <a:t>‹Nº›</a:t>
            </a:fld>
            <a:endParaRPr lang="es-US"/>
          </a:p>
        </p:txBody>
      </p:sp>
    </p:spTree>
    <p:extLst>
      <p:ext uri="{BB962C8B-B14F-4D97-AF65-F5344CB8AC3E}">
        <p14:creationId xmlns:p14="http://schemas.microsoft.com/office/powerpoint/2010/main" val="27046503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s-ES"/>
              <a:t>Haga clic para modificar el estilo de título del patrón</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6DCB7373-0F33-407F-86A7-64A15DFE218E}" type="datetimeFigureOut">
              <a:rPr lang="es-US" smtClean="0"/>
              <a:t>8/2/2019</a:t>
            </a:fld>
            <a:endParaRPr lang="es-US"/>
          </a:p>
        </p:txBody>
      </p:sp>
      <p:sp>
        <p:nvSpPr>
          <p:cNvPr id="6" name="Footer Placeholder 5"/>
          <p:cNvSpPr>
            <a:spLocks noGrp="1"/>
          </p:cNvSpPr>
          <p:nvPr>
            <p:ph type="ftr" sz="quarter" idx="11"/>
          </p:nvPr>
        </p:nvSpPr>
        <p:spPr/>
        <p:txBody>
          <a:bodyPr/>
          <a:lstStyle/>
          <a:p>
            <a:endParaRPr lang="es-US"/>
          </a:p>
        </p:txBody>
      </p:sp>
      <p:sp>
        <p:nvSpPr>
          <p:cNvPr id="7" name="Slide Number Placeholder 6"/>
          <p:cNvSpPr>
            <a:spLocks noGrp="1"/>
          </p:cNvSpPr>
          <p:nvPr>
            <p:ph type="sldNum" sz="quarter" idx="12"/>
          </p:nvPr>
        </p:nvSpPr>
        <p:spPr/>
        <p:txBody>
          <a:bodyPr/>
          <a:lstStyle/>
          <a:p>
            <a:fld id="{F7C57D0F-03D7-4F0B-9E88-8A86A37E863D}" type="slidenum">
              <a:rPr lang="es-US" smtClean="0"/>
              <a:t>‹Nº›</a:t>
            </a:fld>
            <a:endParaRPr lang="es-US"/>
          </a:p>
        </p:txBody>
      </p:sp>
    </p:spTree>
    <p:extLst>
      <p:ext uri="{BB962C8B-B14F-4D97-AF65-F5344CB8AC3E}">
        <p14:creationId xmlns:p14="http://schemas.microsoft.com/office/powerpoint/2010/main" val="34860214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6DCB7373-0F33-407F-86A7-64A15DFE218E}" type="datetimeFigureOut">
              <a:rPr lang="es-US" smtClean="0"/>
              <a:t>8/2/2019</a:t>
            </a:fld>
            <a:endParaRPr lang="es-US"/>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s-US"/>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F7C57D0F-03D7-4F0B-9E88-8A86A37E863D}" type="slidenum">
              <a:rPr lang="es-US" smtClean="0"/>
              <a:t>‹Nº›</a:t>
            </a:fld>
            <a:endParaRPr lang="es-US"/>
          </a:p>
        </p:txBody>
      </p:sp>
    </p:spTree>
    <p:extLst>
      <p:ext uri="{BB962C8B-B14F-4D97-AF65-F5344CB8AC3E}">
        <p14:creationId xmlns:p14="http://schemas.microsoft.com/office/powerpoint/2010/main" val="34437531"/>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 id="2147483701" r:id="rId12"/>
    <p:sldLayoutId id="2147483702" r:id="rId13"/>
    <p:sldLayoutId id="2147483703" r:id="rId14"/>
    <p:sldLayoutId id="2147483704" r:id="rId15"/>
    <p:sldLayoutId id="2147483705" r:id="rId16"/>
    <p:sldLayoutId id="2147483706"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fi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f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jfif"/><Relationship Id="rId2" Type="http://schemas.openxmlformats.org/officeDocument/2006/relationships/image" Target="../media/image6.webp"/><Relationship Id="rId1" Type="http://schemas.openxmlformats.org/officeDocument/2006/relationships/slideLayout" Target="../slideLayouts/slideLayout2.xml"/><Relationship Id="rId4" Type="http://schemas.openxmlformats.org/officeDocument/2006/relationships/image" Target="../media/image8.jfi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4E45B7A-7D42-4B2D-8275-959AED04AD32}"/>
              </a:ext>
            </a:extLst>
          </p:cNvPr>
          <p:cNvSpPr>
            <a:spLocks noGrp="1"/>
          </p:cNvSpPr>
          <p:nvPr>
            <p:ph type="ctrTitle"/>
          </p:nvPr>
        </p:nvSpPr>
        <p:spPr/>
        <p:txBody>
          <a:bodyPr/>
          <a:lstStyle/>
          <a:p>
            <a:r>
              <a:rPr lang="es-419" dirty="0"/>
              <a:t>HERRAMIENTAS TECNOLÓGICAS</a:t>
            </a:r>
            <a:endParaRPr lang="es-US" dirty="0"/>
          </a:p>
        </p:txBody>
      </p:sp>
      <p:sp>
        <p:nvSpPr>
          <p:cNvPr id="3" name="Subtítulo 2">
            <a:extLst>
              <a:ext uri="{FF2B5EF4-FFF2-40B4-BE49-F238E27FC236}">
                <a16:creationId xmlns:a16="http://schemas.microsoft.com/office/drawing/2014/main" id="{F9A756C2-6AE0-4B04-9F2B-948D0E21FBB1}"/>
              </a:ext>
            </a:extLst>
          </p:cNvPr>
          <p:cNvSpPr>
            <a:spLocks noGrp="1"/>
          </p:cNvSpPr>
          <p:nvPr>
            <p:ph type="subTitle" idx="1"/>
          </p:nvPr>
        </p:nvSpPr>
        <p:spPr/>
        <p:txBody>
          <a:bodyPr/>
          <a:lstStyle/>
          <a:p>
            <a:r>
              <a:rPr lang="es-419" dirty="0"/>
              <a:t>PARA EMPRESAS INNOVADORAS </a:t>
            </a:r>
            <a:endParaRPr lang="es-US" dirty="0"/>
          </a:p>
        </p:txBody>
      </p:sp>
    </p:spTree>
    <p:extLst>
      <p:ext uri="{BB962C8B-B14F-4D97-AF65-F5344CB8AC3E}">
        <p14:creationId xmlns:p14="http://schemas.microsoft.com/office/powerpoint/2010/main" val="25685567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E5FAA77-9971-4F0D-A569-65DBCE1F18D1}"/>
              </a:ext>
            </a:extLst>
          </p:cNvPr>
          <p:cNvSpPr>
            <a:spLocks noGrp="1"/>
          </p:cNvSpPr>
          <p:nvPr>
            <p:ph type="title"/>
          </p:nvPr>
        </p:nvSpPr>
        <p:spPr>
          <a:xfrm>
            <a:off x="1599721" y="561513"/>
            <a:ext cx="10018713" cy="787893"/>
          </a:xfrm>
        </p:spPr>
        <p:txBody>
          <a:bodyPr/>
          <a:lstStyle/>
          <a:p>
            <a:r>
              <a:rPr lang="es-419" dirty="0"/>
              <a:t>ETL (</a:t>
            </a:r>
            <a:r>
              <a:rPr lang="es-419" dirty="0" err="1"/>
              <a:t>extract</a:t>
            </a:r>
            <a:r>
              <a:rPr lang="es-419" dirty="0"/>
              <a:t> , </a:t>
            </a:r>
            <a:r>
              <a:rPr lang="es-419" dirty="0" err="1"/>
              <a:t>transform</a:t>
            </a:r>
            <a:r>
              <a:rPr lang="es-419" dirty="0"/>
              <a:t> and load)</a:t>
            </a:r>
            <a:endParaRPr lang="es-US" dirty="0"/>
          </a:p>
        </p:txBody>
      </p:sp>
      <p:sp>
        <p:nvSpPr>
          <p:cNvPr id="3" name="Marcador de contenido 2">
            <a:extLst>
              <a:ext uri="{FF2B5EF4-FFF2-40B4-BE49-F238E27FC236}">
                <a16:creationId xmlns:a16="http://schemas.microsoft.com/office/drawing/2014/main" id="{80E1609C-20B0-4E3C-A014-98E739DFB34E}"/>
              </a:ext>
            </a:extLst>
          </p:cNvPr>
          <p:cNvSpPr>
            <a:spLocks noGrp="1"/>
          </p:cNvSpPr>
          <p:nvPr>
            <p:ph idx="1"/>
          </p:nvPr>
        </p:nvSpPr>
        <p:spPr>
          <a:xfrm>
            <a:off x="1670744" y="1526220"/>
            <a:ext cx="3478306" cy="4441794"/>
          </a:xfrm>
        </p:spPr>
        <p:txBody>
          <a:bodyPr>
            <a:normAutofit fontScale="92500"/>
          </a:bodyPr>
          <a:lstStyle/>
          <a:p>
            <a:pPr algn="just"/>
            <a:r>
              <a:rPr lang="es-419" dirty="0"/>
              <a:t>Creamos bases de datos robustas y escalables que permitan a las empresas tener un manejo centralizado y uniforme de su información. Estos procesos contemplan extracción y tratamiento de información, carga o adaptación a bases de datos y </a:t>
            </a:r>
            <a:r>
              <a:rPr lang="es-419" dirty="0" err="1"/>
              <a:t>estadarización</a:t>
            </a:r>
            <a:r>
              <a:rPr lang="es-419" dirty="0"/>
              <a:t>.</a:t>
            </a:r>
            <a:endParaRPr lang="es-US" dirty="0"/>
          </a:p>
        </p:txBody>
      </p:sp>
      <p:pic>
        <p:nvPicPr>
          <p:cNvPr id="5" name="Imagen 4">
            <a:extLst>
              <a:ext uri="{FF2B5EF4-FFF2-40B4-BE49-F238E27FC236}">
                <a16:creationId xmlns:a16="http://schemas.microsoft.com/office/drawing/2014/main" id="{1A497B14-22F0-4372-8E81-6EC801DC002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544050" y="2309812"/>
            <a:ext cx="5989523" cy="2377598"/>
          </a:xfrm>
          <a:prstGeom prst="rect">
            <a:avLst/>
          </a:prstGeom>
        </p:spPr>
      </p:pic>
    </p:spTree>
    <p:extLst>
      <p:ext uri="{BB962C8B-B14F-4D97-AF65-F5344CB8AC3E}">
        <p14:creationId xmlns:p14="http://schemas.microsoft.com/office/powerpoint/2010/main" val="37635608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B55B4AC-C08C-4B09-B77E-4BF132B4E757}"/>
              </a:ext>
            </a:extLst>
          </p:cNvPr>
          <p:cNvSpPr>
            <a:spLocks noGrp="1"/>
          </p:cNvSpPr>
          <p:nvPr>
            <p:ph type="title"/>
          </p:nvPr>
        </p:nvSpPr>
        <p:spPr>
          <a:xfrm>
            <a:off x="1484311" y="685801"/>
            <a:ext cx="10018713" cy="645850"/>
          </a:xfrm>
        </p:spPr>
        <p:txBody>
          <a:bodyPr>
            <a:normAutofit fontScale="90000"/>
          </a:bodyPr>
          <a:lstStyle/>
          <a:p>
            <a:r>
              <a:rPr lang="es-419" dirty="0" err="1"/>
              <a:t>Dashboard</a:t>
            </a:r>
            <a:r>
              <a:rPr lang="es-419" dirty="0"/>
              <a:t> y Aplicativos Web</a:t>
            </a:r>
            <a:endParaRPr lang="es-US" dirty="0"/>
          </a:p>
        </p:txBody>
      </p:sp>
      <p:sp>
        <p:nvSpPr>
          <p:cNvPr id="3" name="Marcador de contenido 2">
            <a:extLst>
              <a:ext uri="{FF2B5EF4-FFF2-40B4-BE49-F238E27FC236}">
                <a16:creationId xmlns:a16="http://schemas.microsoft.com/office/drawing/2014/main" id="{427601B4-A899-4C87-910E-9A63B64E5E2B}"/>
              </a:ext>
            </a:extLst>
          </p:cNvPr>
          <p:cNvSpPr>
            <a:spLocks noGrp="1"/>
          </p:cNvSpPr>
          <p:nvPr>
            <p:ph idx="1"/>
          </p:nvPr>
        </p:nvSpPr>
        <p:spPr>
          <a:xfrm>
            <a:off x="1484310" y="1411551"/>
            <a:ext cx="3860047" cy="4379650"/>
          </a:xfrm>
        </p:spPr>
        <p:txBody>
          <a:bodyPr>
            <a:normAutofit lnSpcReduction="10000"/>
          </a:bodyPr>
          <a:lstStyle/>
          <a:p>
            <a:pPr algn="just"/>
            <a:r>
              <a:rPr lang="es-419" dirty="0"/>
              <a:t>Un </a:t>
            </a:r>
            <a:r>
              <a:rPr lang="es-419" dirty="0" err="1"/>
              <a:t>dashboard</a:t>
            </a:r>
            <a:r>
              <a:rPr lang="es-419" dirty="0"/>
              <a:t> es una herramienta visual que permite a los usuarios tener la información precisa, en el momento preciso. El uso de aplicativos web, un ambiente gráfico agradable y respaldada por bases de datos robustas, hacen de este una herramienta necesaria en la toma de decisiones. </a:t>
            </a:r>
            <a:endParaRPr lang="es-US" dirty="0"/>
          </a:p>
        </p:txBody>
      </p:sp>
      <p:pic>
        <p:nvPicPr>
          <p:cNvPr id="5" name="Imagen 4">
            <a:extLst>
              <a:ext uri="{FF2B5EF4-FFF2-40B4-BE49-F238E27FC236}">
                <a16:creationId xmlns:a16="http://schemas.microsoft.com/office/drawing/2014/main" id="{DB728255-B40B-4E8D-A7C1-CF081D947C2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576660" y="1724583"/>
            <a:ext cx="6363479" cy="3566508"/>
          </a:xfrm>
          <a:prstGeom prst="rect">
            <a:avLst/>
          </a:prstGeom>
        </p:spPr>
      </p:pic>
    </p:spTree>
    <p:extLst>
      <p:ext uri="{BB962C8B-B14F-4D97-AF65-F5344CB8AC3E}">
        <p14:creationId xmlns:p14="http://schemas.microsoft.com/office/powerpoint/2010/main" val="31331175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CB2E529-04CB-4542-A007-453E7C7A5183}"/>
              </a:ext>
            </a:extLst>
          </p:cNvPr>
          <p:cNvSpPr>
            <a:spLocks noGrp="1"/>
          </p:cNvSpPr>
          <p:nvPr>
            <p:ph type="title"/>
          </p:nvPr>
        </p:nvSpPr>
        <p:spPr>
          <a:xfrm>
            <a:off x="1324513" y="197529"/>
            <a:ext cx="10018713" cy="601462"/>
          </a:xfrm>
        </p:spPr>
        <p:txBody>
          <a:bodyPr>
            <a:normAutofit fontScale="90000"/>
          </a:bodyPr>
          <a:lstStyle/>
          <a:p>
            <a:r>
              <a:rPr lang="es-419" dirty="0"/>
              <a:t>Automatización con Office</a:t>
            </a:r>
            <a:endParaRPr lang="es-US" dirty="0"/>
          </a:p>
        </p:txBody>
      </p:sp>
      <p:sp>
        <p:nvSpPr>
          <p:cNvPr id="3" name="Marcador de contenido 2">
            <a:extLst>
              <a:ext uri="{FF2B5EF4-FFF2-40B4-BE49-F238E27FC236}">
                <a16:creationId xmlns:a16="http://schemas.microsoft.com/office/drawing/2014/main" id="{A108212C-630C-41C8-8BC4-43A94FC97C4F}"/>
              </a:ext>
            </a:extLst>
          </p:cNvPr>
          <p:cNvSpPr>
            <a:spLocks noGrp="1"/>
          </p:cNvSpPr>
          <p:nvPr>
            <p:ph idx="1"/>
          </p:nvPr>
        </p:nvSpPr>
        <p:spPr>
          <a:xfrm>
            <a:off x="1413290" y="643631"/>
            <a:ext cx="4348318" cy="5570737"/>
          </a:xfrm>
        </p:spPr>
        <p:txBody>
          <a:bodyPr>
            <a:normAutofit/>
          </a:bodyPr>
          <a:lstStyle/>
          <a:p>
            <a:r>
              <a:rPr lang="es-419" dirty="0"/>
              <a:t>¿ Un aplicativo que calcula en Excel, almacena la información en una base de datos, crea unas diapositivas del informe y los envía por correo?! </a:t>
            </a:r>
            <a:endParaRPr lang="es-US" dirty="0"/>
          </a:p>
          <a:p>
            <a:r>
              <a:rPr lang="es-US" dirty="0"/>
              <a:t>Si, diseñamos aplicativos que automatizan reportes o tareas repetitivas haciendo uso de Excel, Word, </a:t>
            </a:r>
            <a:r>
              <a:rPr lang="es-US" dirty="0" err="1"/>
              <a:t>powerpoint</a:t>
            </a:r>
            <a:r>
              <a:rPr lang="es-US" dirty="0"/>
              <a:t>, Access y Outlook. Integre sus procesos y gane tiempo para otras actividades en su empresa</a:t>
            </a:r>
            <a:endParaRPr lang="es-419" dirty="0"/>
          </a:p>
        </p:txBody>
      </p:sp>
      <p:pic>
        <p:nvPicPr>
          <p:cNvPr id="5" name="Imagen 4">
            <a:extLst>
              <a:ext uri="{FF2B5EF4-FFF2-40B4-BE49-F238E27FC236}">
                <a16:creationId xmlns:a16="http://schemas.microsoft.com/office/drawing/2014/main" id="{1F5191F5-CEEC-41C4-B676-4AA556B3ACE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850385" y="1578005"/>
            <a:ext cx="5977631" cy="3362417"/>
          </a:xfrm>
          <a:prstGeom prst="rect">
            <a:avLst/>
          </a:prstGeom>
        </p:spPr>
      </p:pic>
    </p:spTree>
    <p:extLst>
      <p:ext uri="{BB962C8B-B14F-4D97-AF65-F5344CB8AC3E}">
        <p14:creationId xmlns:p14="http://schemas.microsoft.com/office/powerpoint/2010/main" val="17053925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049D626-37C3-4971-9C8C-3CD7A752FD34}"/>
              </a:ext>
            </a:extLst>
          </p:cNvPr>
          <p:cNvSpPr>
            <a:spLocks noGrp="1"/>
          </p:cNvSpPr>
          <p:nvPr>
            <p:ph type="title"/>
          </p:nvPr>
        </p:nvSpPr>
        <p:spPr>
          <a:xfrm>
            <a:off x="1484311" y="277428"/>
            <a:ext cx="10018713" cy="716872"/>
          </a:xfrm>
        </p:spPr>
        <p:txBody>
          <a:bodyPr/>
          <a:lstStyle/>
          <a:p>
            <a:r>
              <a:rPr lang="es-419" dirty="0"/>
              <a:t>AI (inteligencia artificial)</a:t>
            </a:r>
            <a:endParaRPr lang="es-US" dirty="0"/>
          </a:p>
        </p:txBody>
      </p:sp>
      <p:sp>
        <p:nvSpPr>
          <p:cNvPr id="3" name="Marcador de contenido 2">
            <a:extLst>
              <a:ext uri="{FF2B5EF4-FFF2-40B4-BE49-F238E27FC236}">
                <a16:creationId xmlns:a16="http://schemas.microsoft.com/office/drawing/2014/main" id="{947CE92D-9974-4DDB-BF51-CF3D04E12659}"/>
              </a:ext>
            </a:extLst>
          </p:cNvPr>
          <p:cNvSpPr>
            <a:spLocks noGrp="1"/>
          </p:cNvSpPr>
          <p:nvPr>
            <p:ph idx="1"/>
          </p:nvPr>
        </p:nvSpPr>
        <p:spPr>
          <a:xfrm>
            <a:off x="1555331" y="1449583"/>
            <a:ext cx="4611689" cy="5086903"/>
          </a:xfrm>
        </p:spPr>
        <p:txBody>
          <a:bodyPr>
            <a:normAutofit/>
          </a:bodyPr>
          <a:lstStyle/>
          <a:p>
            <a:r>
              <a:rPr lang="es-419" dirty="0"/>
              <a:t>Introduzca en sus procesos una de las tecnologías mas innovadoras del momento. La inteligencia artificial se puede aplicar en todos los campos. Sus usos van desde reconocimiento de objetos, gestos, movimiento, sentimientos hasta modelos de predicción. </a:t>
            </a:r>
            <a:endParaRPr lang="es-US" dirty="0"/>
          </a:p>
        </p:txBody>
      </p:sp>
      <p:pic>
        <p:nvPicPr>
          <p:cNvPr id="5" name="Imagen 4">
            <a:extLst>
              <a:ext uri="{FF2B5EF4-FFF2-40B4-BE49-F238E27FC236}">
                <a16:creationId xmlns:a16="http://schemas.microsoft.com/office/drawing/2014/main" id="{C74E3237-A4E4-4D00-A545-AC87A6D7FD1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579433" y="2354063"/>
            <a:ext cx="4713003" cy="3277945"/>
          </a:xfrm>
          <a:prstGeom prst="rect">
            <a:avLst/>
          </a:prstGeom>
        </p:spPr>
      </p:pic>
      <p:sp>
        <p:nvSpPr>
          <p:cNvPr id="10" name="Título 1">
            <a:extLst>
              <a:ext uri="{FF2B5EF4-FFF2-40B4-BE49-F238E27FC236}">
                <a16:creationId xmlns:a16="http://schemas.microsoft.com/office/drawing/2014/main" id="{79907F78-42AF-41B5-AAA7-F06654225039}"/>
              </a:ext>
            </a:extLst>
          </p:cNvPr>
          <p:cNvSpPr txBox="1">
            <a:spLocks/>
          </p:cNvSpPr>
          <p:nvPr/>
        </p:nvSpPr>
        <p:spPr>
          <a:xfrm>
            <a:off x="6579433" y="1495148"/>
            <a:ext cx="4713003" cy="716872"/>
          </a:xfrm>
          <a:prstGeom prst="rect">
            <a:avLst/>
          </a:prstGeom>
          <a:effectLst/>
        </p:spPr>
        <p:txBody>
          <a:bodyPr vert="horz" lIns="91440" tIns="45720" rIns="91440" bIns="45720" rtlCol="0" anchor="ctr">
            <a:normAutofit fontScale="62500" lnSpcReduction="20000"/>
          </a:bodyPr>
          <a:lst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s-419" b="1" dirty="0"/>
              <a:t>Reconocimiento de objetos en imágenes</a:t>
            </a:r>
            <a:endParaRPr lang="es-US" b="1" dirty="0"/>
          </a:p>
        </p:txBody>
      </p:sp>
    </p:spTree>
    <p:extLst>
      <p:ext uri="{BB962C8B-B14F-4D97-AF65-F5344CB8AC3E}">
        <p14:creationId xmlns:p14="http://schemas.microsoft.com/office/powerpoint/2010/main" val="6800499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id="{1A1A790C-92B7-47CA-B8C2-97B787AD950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77699" y="964033"/>
            <a:ext cx="3410510" cy="2296799"/>
          </a:xfrm>
          <a:prstGeom prst="rect">
            <a:avLst/>
          </a:prstGeom>
        </p:spPr>
      </p:pic>
      <p:pic>
        <p:nvPicPr>
          <p:cNvPr id="5" name="Imagen 4">
            <a:extLst>
              <a:ext uri="{FF2B5EF4-FFF2-40B4-BE49-F238E27FC236}">
                <a16:creationId xmlns:a16="http://schemas.microsoft.com/office/drawing/2014/main" id="{58F785AF-0504-40C2-8D5C-D11ECEA917E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831646" y="1004656"/>
            <a:ext cx="4512352" cy="2256176"/>
          </a:xfrm>
          <a:prstGeom prst="rect">
            <a:avLst/>
          </a:prstGeom>
        </p:spPr>
      </p:pic>
      <p:sp>
        <p:nvSpPr>
          <p:cNvPr id="6" name="Título 1">
            <a:extLst>
              <a:ext uri="{FF2B5EF4-FFF2-40B4-BE49-F238E27FC236}">
                <a16:creationId xmlns:a16="http://schemas.microsoft.com/office/drawing/2014/main" id="{F87D8731-A73F-45F1-95C5-1182A877035E}"/>
              </a:ext>
            </a:extLst>
          </p:cNvPr>
          <p:cNvSpPr txBox="1">
            <a:spLocks/>
          </p:cNvSpPr>
          <p:nvPr/>
        </p:nvSpPr>
        <p:spPr>
          <a:xfrm>
            <a:off x="1731321" y="376561"/>
            <a:ext cx="4713003" cy="716872"/>
          </a:xfrm>
          <a:prstGeom prst="rect">
            <a:avLst/>
          </a:prstGeom>
          <a:effectLst/>
        </p:spPr>
        <p:txBody>
          <a:bodyPr vert="horz" lIns="91440" tIns="45720" rIns="91440" bIns="45720" rtlCol="0" anchor="ctr">
            <a:normAutofit fontScale="62500" lnSpcReduction="20000"/>
          </a:bodyPr>
          <a:lst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s-419" b="1" dirty="0"/>
              <a:t>Reconocimiento de objetos en video</a:t>
            </a:r>
            <a:endParaRPr lang="es-US" b="1" dirty="0"/>
          </a:p>
        </p:txBody>
      </p:sp>
      <p:sp>
        <p:nvSpPr>
          <p:cNvPr id="7" name="Título 1">
            <a:extLst>
              <a:ext uri="{FF2B5EF4-FFF2-40B4-BE49-F238E27FC236}">
                <a16:creationId xmlns:a16="http://schemas.microsoft.com/office/drawing/2014/main" id="{32CD4629-8AD5-4773-8B71-CA80DA4D446A}"/>
              </a:ext>
            </a:extLst>
          </p:cNvPr>
          <p:cNvSpPr txBox="1">
            <a:spLocks/>
          </p:cNvSpPr>
          <p:nvPr/>
        </p:nvSpPr>
        <p:spPr>
          <a:xfrm>
            <a:off x="7677699" y="287784"/>
            <a:ext cx="3410510" cy="716872"/>
          </a:xfrm>
          <a:prstGeom prst="rect">
            <a:avLst/>
          </a:prstGeom>
          <a:effectLst/>
        </p:spPr>
        <p:txBody>
          <a:bodyPr vert="horz" lIns="91440" tIns="45720" rIns="91440" bIns="45720" rtlCol="0" anchor="ctr">
            <a:normAutofit fontScale="62500" lnSpcReduction="20000"/>
          </a:bodyPr>
          <a:lst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s-419" b="1" dirty="0"/>
              <a:t>Reconocimiento de emociones</a:t>
            </a:r>
            <a:endParaRPr lang="es-US" b="1" dirty="0"/>
          </a:p>
        </p:txBody>
      </p:sp>
      <p:pic>
        <p:nvPicPr>
          <p:cNvPr id="9" name="Imagen 8">
            <a:extLst>
              <a:ext uri="{FF2B5EF4-FFF2-40B4-BE49-F238E27FC236}">
                <a16:creationId xmlns:a16="http://schemas.microsoft.com/office/drawing/2014/main" id="{63370305-98AC-4480-ABDB-D7D1DDEB69F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661854" y="4189829"/>
            <a:ext cx="6414301" cy="2440223"/>
          </a:xfrm>
          <a:prstGeom prst="rect">
            <a:avLst/>
          </a:prstGeom>
        </p:spPr>
      </p:pic>
      <p:sp>
        <p:nvSpPr>
          <p:cNvPr id="10" name="Título 1">
            <a:extLst>
              <a:ext uri="{FF2B5EF4-FFF2-40B4-BE49-F238E27FC236}">
                <a16:creationId xmlns:a16="http://schemas.microsoft.com/office/drawing/2014/main" id="{D2AB3ED9-B15F-420D-AD60-F7A46CAB94CB}"/>
              </a:ext>
            </a:extLst>
          </p:cNvPr>
          <p:cNvSpPr txBox="1">
            <a:spLocks/>
          </p:cNvSpPr>
          <p:nvPr/>
        </p:nvSpPr>
        <p:spPr>
          <a:xfrm>
            <a:off x="3661854" y="3662779"/>
            <a:ext cx="6414301" cy="438273"/>
          </a:xfrm>
          <a:prstGeom prst="rect">
            <a:avLst/>
          </a:prstGeom>
          <a:effectLst/>
        </p:spPr>
        <p:txBody>
          <a:bodyPr vert="horz" lIns="91440" tIns="45720" rIns="91440" bIns="45720" rtlCol="0" anchor="ctr">
            <a:normAutofit fontScale="62500" lnSpcReduction="20000"/>
          </a:bodyPr>
          <a:lst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s-419" b="1" dirty="0"/>
              <a:t>Control de procesos en la industria</a:t>
            </a:r>
            <a:endParaRPr lang="es-US" b="1" dirty="0"/>
          </a:p>
        </p:txBody>
      </p:sp>
    </p:spTree>
    <p:extLst>
      <p:ext uri="{BB962C8B-B14F-4D97-AF65-F5344CB8AC3E}">
        <p14:creationId xmlns:p14="http://schemas.microsoft.com/office/powerpoint/2010/main" val="287893009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docProps/app.xml><?xml version="1.0" encoding="utf-8"?>
<Properties xmlns="http://schemas.openxmlformats.org/officeDocument/2006/extended-properties" xmlns:vt="http://schemas.openxmlformats.org/officeDocument/2006/docPropsVTypes">
  <Template>Wisp</Template>
  <TotalTime>159</TotalTime>
  <Words>241</Words>
  <Application>Microsoft Office PowerPoint</Application>
  <PresentationFormat>Panorámica</PresentationFormat>
  <Paragraphs>15</Paragraphs>
  <Slides>6</Slides>
  <Notes>0</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6</vt:i4>
      </vt:variant>
    </vt:vector>
  </HeadingPairs>
  <TitlesOfParts>
    <vt:vector size="9" baseType="lpstr">
      <vt:lpstr>Arial</vt:lpstr>
      <vt:lpstr>Corbel</vt:lpstr>
      <vt:lpstr>Parallax</vt:lpstr>
      <vt:lpstr>HERRAMIENTAS TECNOLÓGICAS</vt:lpstr>
      <vt:lpstr>ETL (extract , transform and load)</vt:lpstr>
      <vt:lpstr>Dashboard y Aplicativos Web</vt:lpstr>
      <vt:lpstr>Automatización con Office</vt:lpstr>
      <vt:lpstr>AI (inteligencia artificial)</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HERRAMIENTAS TECNOLÓGICAS</dc:title>
  <dc:creator>Humberto</dc:creator>
  <cp:lastModifiedBy>Humberto</cp:lastModifiedBy>
  <cp:revision>8</cp:revision>
  <dcterms:created xsi:type="dcterms:W3CDTF">2019-08-02T23:33:47Z</dcterms:created>
  <dcterms:modified xsi:type="dcterms:W3CDTF">2019-08-03T02:13:01Z</dcterms:modified>
</cp:coreProperties>
</file>